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ఇప్పుడు నీ దాసినైన నేను చెప్పు మాటలను ఆలకించుము, నేను నీకు ఇంత ఆహారము వడ్డించుదును, నీవు భోజనము చేసి ప్రయాణమై పోవుటకు బలము తెచ్చుకొనుమని అతనితో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ఒప్పక భోజనము చేయననెను; అయితే అతని సేవకులు ఆ స్త్రీతో ఏకమై యతని బలవంతము చేయగా అతడు వారు చెప్పినమాట ఆలకించి నేలనుండి లేచి మంచముమీద కూర్చుండెను.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యింటిలో క్రొవ్విన పెయ్య ఒకటి యుండగా ఆ స్త్రీ దాని తీసికొని త్వరగా వధించి పిండి తెచ్చి పిసికి పులుసులేని రొట్టెలు కాల్చి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తీసికొని వచ్చి సౌలునకును అతని సేవకులకును వడ్డించగా వారు భోజనము చేసి లేచి ఆ రాత్రి వెళ్లిపోయిరి.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దినములలో ఫిలిష్తీయులు ఇశ్రాయేలీయులతో యుద్ధము చేయవలెనని సైన్యములను సమకూర్చి యుద్ధమునకు సిద్ధపడగా, ఆకీషు దావీదును పిలిచి నేను దండెత్తగా నీవును నీ జనులును నాతో కూడ యుద్ధమునకు బయలుదేరి రావలెనని పరిష్కారముగా తెలిసికొనుమనగా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నీ దాసుడనైన నేను చేయబోవు కార్యము ఏదో అది నీవు ఇప్పుడు తెలిసికొందువనెను. అందుకు ఆకీషు ఆలాగైతే నిన్ను ఎప్పటికి నాకు సంరక్షకుడుగా నిర్ణయింతుననెను.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మృతిబొందగా ఇశ్రాయేలీయులు అతని గురించి విలాపము చేసి రామా అను అతని పట్టణములో అతని పాతిపెట్టియుండిరి. మరియు సౌలు కర్ణపిశాచము గలవారిని చిల్లంగివారిని దేశములోనుండి వెళ్లగొట్టి 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దండెత్తి వచ్చి షూనేములో దిగగా, సౌలు ఇశ్రాయేలీయులందరిని సమకూర్చెను; వారు గిల్బోవలో దిగిరి.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ఫిలిష్తీయుల దండును చూచి మనస్సునందు భయకంపము నొంది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యొద్ద విచారణ చేయగా యెహోవా స్వప్నము ద్వారానైనను ఊరీము ద్వారానైనను ప్రవక్తల ద్వారానైనను ఏమియు సెలవియ్యకుండెను.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సౌలు నా కొరకు మీరు కర్ణ పిశాచము గల యొక స్త్రీని కనుగొనుడి; నేను పోయి దానిచేత విచారణ చేతునని తన సేవకులకు ఆజ్ఞ ఇయ్యగా వారు చిత్తము, ఏన్దోరులో కర్ణపిశాచము గల యొకతె యున్నదని అతనితో చెప్పిరి.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సౌలు మారువేషము ధరించి వేరు బట్టలు తొడుగుకొని యిద్దరు మనుష్యులను వెంటబెట్టుకొని పోయి రాత్రివేళ ఆ స్త్రీయొద్దకు వచ్చి కర్ణపిశాచము ద్వారా నాకు శకునము చెప్పి నాతో మాటలాడుటకై నేను నీతో చెప్పువాని రప్పించుమని కోరగా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స్త్రీ ఇదిగో, సౌలు చేయించినది నీకు తెలిసినది కాదా? కర్ణపిశాచము గలవారిని చిల్లంగివారిని అతడు దేశములో ఉండకుండ నిర్మూలము చేసెను గదా. నీవు నా ప్రాణముకొరకు ఉరియొగ్గి నాకు మరణమేల రప్పింతువు అని అతనితో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యెహోవా జీవముతోడు దీనిని బట్టి నీకు శిక్ష యెంతమాత్రమును రాదని యెహోవా నామమున ప్రమాణము చేయగా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స్త్రీ నీతో మాటలాడుటకై నేనెవని రప్పింపవలెనని యడుగగా అతడు సమూయేలును రప్పింపవలెననెను.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స్త్రీ సమూయేలును చూచినప్పుడు బిగ్గరగా కేకవేసి నీవు సౌలువే; నీవు నన్నెందుకు మోసపుచ్చితివని సౌలుతో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రాజు నీవు భయపడవద్దు, నీకు ఏమి కనబడినదని ఆమె నడుగగా ఆమె దేవతలలో ఒకడు భూమిలోనుండి పైకి వచ్చుట నేను చూచుచున్నాననెను.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ఏ రూపముగా ఉన్నాడని దాని నడిగినందుకు అది దుప్పటి కప్పుకొనిన ముసలివాడొకడు పైకి వచ్చుచున్నాడనగా సౌలు అతడు సమూయేలు అని తెలిసికొని సాగిలపడి నమస్కారము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నన్ను పైకిరమ్మని నీవెందుకు తొందరపెట్టితివని సౌలు నడుగగా సౌలు నేను బహు శ్రమలోనున్నాను; ఫిలిష్తీయులు నా మీదికి యుద్ధమునకు రాగా దేవుడు నన్ను ఎడబాసి ప్రవక్తల ద్వారానైనను స్వప్నముల ద్వారానైనను నా కేమియు సెలవియ్యకయున్నాడు. కాబట్టి నేను చేయవలసిన దానిని నాతో తెలియజెప్పుటకై నిన్ను పిలిపించితిననెను.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సమూయేలు యెహోవా నిన్ను ఎడబాసి నీకు పగవాడు కాగా నన్ను అడుగుటవలన ప్రయోజనమేమి?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తన మాట తన పక్షముగానే నెరవేర్చుచున్నాడు. నా ద్వారా ఆయన సెలవిచ్చియున్నట్టు నీచేతినుండి రాజ్యమును తీసివేసి నీ పొరుగువాడైన దావీదునకు దాని నిచ్చియున్నాడు.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ఆజ్ఞకు నీవు లోబడక, అమాలేకీయుల విషయములో ఆయన తీక్షణమైన కోపము నెరవేర్చకపోయిన దానినిబట్టి యెహోవా నీకు ఈవేళ ఈ ప్రకారముగా చేయుచున్నాడు.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నిన్నును ఇశ్రాయేలీయులను ఫిలిష్తీయుల చేతికి అప్పగించును; యెహోవా ఇశ్రాయేలీయుల దండును ఫిలిష్తీయులచేతికి అప్పగించును; రేపు నీవును నీ కుమారులును నాతోకూడ ఉందురు అని సౌలుతో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మాటలకు సౌలు బహు భయమొంది వెంటనే నేలను సాష్టాంగపడి దివారాత్రము భోజనమేమియు చేయక యుండినందున బలహీనుడాయెను.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 స్త్రీ సౌలు దగ్గరకువచ్చి, అతడు బహుగా కలవరపడుట చూచినా యేలినవాడా, నీ దాసినైన నేను నీ ఆజ్ఞకు లోబడి నా ప్రాణము నాచేతిలో పెట్టుకొని నీవు నాతో సెలవిచ్చిన మాటలను విని అట్లు చేసితిని.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